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15" r:id="rId2"/>
    <p:sldId id="342" r:id="rId3"/>
    <p:sldId id="316" r:id="rId4"/>
    <p:sldId id="320" r:id="rId5"/>
    <p:sldId id="319" r:id="rId6"/>
    <p:sldId id="318" r:id="rId7"/>
    <p:sldId id="321" r:id="rId8"/>
    <p:sldId id="341" r:id="rId9"/>
    <p:sldId id="335" r:id="rId10"/>
    <p:sldId id="336" r:id="rId11"/>
    <p:sldId id="327" r:id="rId12"/>
    <p:sldId id="325" r:id="rId13"/>
    <p:sldId id="323" r:id="rId14"/>
    <p:sldId id="343" r:id="rId15"/>
    <p:sldId id="32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4" autoAdjust="0"/>
    <p:restoredTop sz="94624" autoAdjust="0"/>
  </p:normalViewPr>
  <p:slideViewPr>
    <p:cSldViewPr>
      <p:cViewPr varScale="1">
        <p:scale>
          <a:sx n="66" d="100"/>
          <a:sy n="66" d="100"/>
        </p:scale>
        <p:origin x="-3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FB91C9-E8A7-44E3-ABE0-05E83B8C2BDB}" type="datetimeFigureOut">
              <a:rPr lang="ru-RU" smtClean="0"/>
              <a:pPr/>
              <a:t>23.03.2025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337988-AEBD-4AB4-93B8-E352B37081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908720"/>
            <a:ext cx="7344816" cy="47525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Развитие познавательного интереса школьников на уроках в начальной школе через использование нестандартных форм и методов обучения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4725144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учитель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нач.классов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Николаенко Л.Г.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Урок-игра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wnloads\IMG_63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6" name="Picture 4" descr="C:\Users\User\Downloads\20181005_1127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41094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sz="7200" b="1" dirty="0" smtClean="0">
                <a:solidFill>
                  <a:schemeClr val="tx1"/>
                </a:solidFill>
              </a:rPr>
              <a:t>Урок-мечта</a:t>
            </a:r>
            <a:endParaRPr lang="ru-RU" sz="72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User\Downloads\IMG_74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1" name="Picture 3" descr="C:\Users\User\Downloads\IMG_69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85736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145263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Урок-спектакль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ownloads\IMG_2268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857364"/>
            <a:ext cx="7143800" cy="47863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Урок-квн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wnloads\IMG_17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8" name="Picture 4" descr="C:\Users\User\Downloads\IMG_9534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Интегрированные уроки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 descr="C:\Users\User\Downloads\IMG_20190409_0940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195" name="Picture 3" descr="C:\Users\User\Downloads\20181012_0856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500306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94904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Спасибо за внимание!</a:t>
            </a:r>
            <a:r>
              <a:rPr lang="ru-RU" sz="5400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87220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задачи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 урока, в том числе и нестандартного, в контексте введения ФГОС НОО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5572164"/>
          </a:xfrm>
        </p:spPr>
        <p:txBody>
          <a:bodyPr/>
          <a:lstStyle/>
          <a:p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общекультурное развитие;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личностное развитие;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познавательных мотивов, инициативы и интересов учащихся;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формирование умения учиться;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коммуникативной компетентности.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94588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392446" cy="27123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Нестандартный урок-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 импровизированное учебное занятие, имеющее нетрадиционную структуру»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96952"/>
            <a:ext cx="8280920" cy="33843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Нетрадиционные уроки в начальной школе по-прежнему занимают значительное место.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Это связано с возрастными особенностями младших школьников, игровой основой данных уроков, оригинальностью их проведения.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64896" cy="5040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 нетрадиционного урока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4680520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Несет элементы нового, изменяются внешние рамки, места проведения.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Используется внепрограммный материал, организуется коллективная деятельность в сочетании с индивидуальной.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Привлекаются для организации урока люди разных профессий.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Достигается эмоциональный подъем  учащихся через оформление кабинета, использование НИТ.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Выполняются творческие задания.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Проводится обязательный самоанализ в период подготовки к уроку, на уроке и после его проведения.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Обязательно создается временная инициативная группа из учащихся для подготовки урока.</a:t>
            </a:r>
          </a:p>
          <a:p>
            <a:pPr>
              <a:buNone/>
            </a:pPr>
            <a:endParaRPr lang="ru-RU" sz="2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распространенные </a:t>
            </a:r>
            <a:b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типы нестандартных уроков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003232" cy="4434840"/>
          </a:xfrm>
        </p:spPr>
        <p:txBody>
          <a:bodyPr numCol="2"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«погружения»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- деловые игры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- пресс- конференции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соревнования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 КВН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Театрализованные уроки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Компьютерные уроки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с групповыми формами работы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взаимообучения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учащихся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творчества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аукционы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Уроки, которые ведут учащиеся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Уроки-зачеты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сомнения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- творческие отсчеты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формулы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конкурсы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Бинарные уроки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Наиболее распространенные </a:t>
            </a:r>
            <a:b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типы нестандартных уроков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920085"/>
            <a:ext cx="8219256" cy="4434840"/>
          </a:xfrm>
        </p:spPr>
        <p:txBody>
          <a:bodyPr numCol="2">
            <a:normAutofit fontScale="925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обобщения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фантазии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игры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«суды»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поиска истины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лекции «Парадоксы»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концерты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диалоги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«Следствие ведут знатоки»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- ролевые игры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конференции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Интегрированные уроки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семинары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– «круговая тренировка»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уроки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Уроки- экскурсии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Уроки – игры «Поле чудес».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Урок-экскурсия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wnloads\20181004_1156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5992"/>
            <a:ext cx="3471858" cy="42148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099" name="Picture 3" descr="C:\Users\User\Downloads\IMG_21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             Урок-сказка</a:t>
            </a:r>
            <a:endParaRPr lang="ru-RU" sz="6000" b="1" dirty="0"/>
          </a:p>
        </p:txBody>
      </p:sp>
      <p:pic>
        <p:nvPicPr>
          <p:cNvPr id="1026" name="Picture 2" descr="C:\Users\User\Downloads\IMG_22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ownloads\IMG_1558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672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             Урок - турнир</a:t>
            </a:r>
            <a:endParaRPr lang="ru-RU" sz="5400" b="1" dirty="0"/>
          </a:p>
        </p:txBody>
      </p:sp>
      <p:pic>
        <p:nvPicPr>
          <p:cNvPr id="2051" name="Picture 3" descr="C:\Users\User\Downloads\IMG_85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2" name="Picture 4" descr="C:\Users\User\Downloads\IMG_66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266649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618</TotalTime>
  <Words>280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Развитие познавательного интереса школьников на уроках в начальной школе через использование нестандартных форм и методов обучения </vt:lpstr>
      <vt:lpstr>Основные задачи каждого урока, в том числе и нестандартного, в контексте введения ФГОС НОО</vt:lpstr>
      <vt:lpstr>Нестандартный урок- это  « импровизированное учебное занятие, имеющее нетрадиционную структуру»</vt:lpstr>
      <vt:lpstr>Признаки нетрадиционного урока</vt:lpstr>
      <vt:lpstr>Наиболее распространенные  типы нестандартных уроков</vt:lpstr>
      <vt:lpstr>Наиболее распространенные  типы нестандартных уроков</vt:lpstr>
      <vt:lpstr>Урок-экскурсия</vt:lpstr>
      <vt:lpstr>             Урок-сказка</vt:lpstr>
      <vt:lpstr>              Урок - турнир</vt:lpstr>
      <vt:lpstr>Урок-игра</vt:lpstr>
      <vt:lpstr>             Урок-мечта</vt:lpstr>
      <vt:lpstr>Урок-спектакль</vt:lpstr>
      <vt:lpstr>Урок-квн</vt:lpstr>
      <vt:lpstr>Интегрированные уроки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Evstratovi</dc:creator>
  <cp:lastModifiedBy>User</cp:lastModifiedBy>
  <cp:revision>85</cp:revision>
  <dcterms:created xsi:type="dcterms:W3CDTF">2016-08-19T17:46:22Z</dcterms:created>
  <dcterms:modified xsi:type="dcterms:W3CDTF">2025-03-23T14:56:57Z</dcterms:modified>
</cp:coreProperties>
</file>